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6" r:id="rId1"/>
  </p:sldMasterIdLst>
  <p:notesMasterIdLst>
    <p:notesMasterId r:id="rId9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785FE-1093-D644-ABB3-A82D994C2CD5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A3430-2334-2141-926C-655EA4A93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8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A3430-2334-2141-926C-655EA4A93A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7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A3430-2334-2141-926C-655EA4A93A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29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A3430-2334-2141-926C-655EA4A93A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98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A3430-2334-2141-926C-655EA4A93A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03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0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2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66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24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2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6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8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4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4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4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8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4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25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ABEB3-DE59-F849-9892-894BE5667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559" y="1286935"/>
            <a:ext cx="9638153" cy="2668377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GestureSpeech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871D0-EDED-4C48-9D51-EA7BE4EDD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400" dirty="0"/>
              <a:t>Christian Roncal</a:t>
            </a:r>
          </a:p>
          <a:p>
            <a:pPr algn="ctr"/>
            <a:r>
              <a:rPr lang="en-US" sz="2400" dirty="0"/>
              <a:t>Jizhen Wang</a:t>
            </a:r>
          </a:p>
          <a:p>
            <a:pPr algn="ctr"/>
            <a:r>
              <a:rPr lang="en-US" sz="2400" dirty="0"/>
              <a:t>Andrew DeBiase</a:t>
            </a:r>
          </a:p>
          <a:p>
            <a:pPr algn="ctr"/>
            <a:r>
              <a:rPr lang="en-US" sz="2400" dirty="0"/>
              <a:t>Shane Miller</a:t>
            </a:r>
          </a:p>
        </p:txBody>
      </p:sp>
    </p:spTree>
    <p:extLst>
      <p:ext uri="{BB962C8B-B14F-4D97-AF65-F5344CB8AC3E}">
        <p14:creationId xmlns:p14="http://schemas.microsoft.com/office/powerpoint/2010/main" val="61009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210D3-E9BD-483F-8F12-4EDA6C9C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2700" dirty="0">
                <a:solidFill>
                  <a:schemeClr val="tx1"/>
                </a:solidFill>
              </a:rPr>
              <a:t>What is GuestureSpeech?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0DA4-0264-43AB-BA34-56079EF3D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GestureSpeech enables users to convert gestures to speech through the use of sign language or any other user-set gesture.</a:t>
            </a:r>
          </a:p>
          <a:p>
            <a:r>
              <a:rPr lang="en-US" sz="2000" dirty="0"/>
              <a:t>GestureSpeech makes use of machine learning to learn each gesture, the Openpose API for keypoint estimation, and Google API to convert the text generated by the neural net to speech.</a:t>
            </a:r>
          </a:p>
        </p:txBody>
      </p:sp>
    </p:spTree>
    <p:extLst>
      <p:ext uri="{BB962C8B-B14F-4D97-AF65-F5344CB8AC3E}">
        <p14:creationId xmlns:p14="http://schemas.microsoft.com/office/powerpoint/2010/main" val="273094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231F0-1410-274C-8294-8C463DB0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 User Will Use a Webcam in Order to Capture a Series of Images for Openpose to Analyze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7D0028AD-6BA2-AD49-9923-26BDFA096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0337" y="1219200"/>
            <a:ext cx="5892800" cy="4419600"/>
          </a:xfrm>
          <a:effectLst/>
        </p:spPr>
      </p:pic>
    </p:spTree>
    <p:extLst>
      <p:ext uri="{BB962C8B-B14F-4D97-AF65-F5344CB8AC3E}">
        <p14:creationId xmlns:p14="http://schemas.microsoft.com/office/powerpoint/2010/main" val="300898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231F0-1410-274C-8294-8C463DB0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Openpose Skeletonizes People in the Images into Keypoints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028AD-6BA2-AD49-9923-26BDFA096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0337" y="1646400"/>
            <a:ext cx="5892800" cy="3565200"/>
          </a:xfrm>
          <a:effectLst/>
        </p:spPr>
      </p:pic>
    </p:spTree>
    <p:extLst>
      <p:ext uri="{BB962C8B-B14F-4D97-AF65-F5344CB8AC3E}">
        <p14:creationId xmlns:p14="http://schemas.microsoft.com/office/powerpoint/2010/main" val="223044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231F0-1410-274C-8294-8C463DB0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Those Keypoints Are Fed into Our Deep-learning Model to Determine What Gesture You Are Doing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028AD-6BA2-AD49-9923-26BDFA096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7235" y="1463746"/>
            <a:ext cx="5557333" cy="3930508"/>
          </a:xfrm>
          <a:effectLst/>
        </p:spPr>
      </p:pic>
    </p:spTree>
    <p:extLst>
      <p:ext uri="{BB962C8B-B14F-4D97-AF65-F5344CB8AC3E}">
        <p14:creationId xmlns:p14="http://schemas.microsoft.com/office/powerpoint/2010/main" val="2402287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231F0-1410-274C-8294-8C463DB0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Once Our Deep-learning Model Determines What You Are Doing, The Action Can Be Preformed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028AD-6BA2-AD49-9923-26BDFA096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7235" y="1866000"/>
            <a:ext cx="5557333" cy="3125999"/>
          </a:xfrm>
          <a:effectLst/>
        </p:spPr>
      </p:pic>
    </p:spTree>
    <p:extLst>
      <p:ext uri="{BB962C8B-B14F-4D97-AF65-F5344CB8AC3E}">
        <p14:creationId xmlns:p14="http://schemas.microsoft.com/office/powerpoint/2010/main" val="40987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56C8-4D5B-6B4E-AD9F-E551A848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Solution For Gesture Capture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8334-F58A-CE4B-9BD5-4C5420010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292550" cy="3897159"/>
          </a:xfrm>
        </p:spPr>
        <p:txBody>
          <a:bodyPr/>
          <a:lstStyle/>
          <a:p>
            <a:r>
              <a:rPr lang="en-US" dirty="0"/>
              <a:t>Can be used to do real-time ASL translation or captioning.</a:t>
            </a:r>
          </a:p>
          <a:p>
            <a:pPr lvl="1"/>
            <a:r>
              <a:rPr lang="en-US" dirty="0"/>
              <a:t>Allows for communication between two parties that may not have been able to understand each other otherwise.</a:t>
            </a:r>
          </a:p>
          <a:p>
            <a:r>
              <a:rPr lang="en-US" dirty="0"/>
              <a:t>Allows for gesture-based UI’s.</a:t>
            </a:r>
          </a:p>
          <a:p>
            <a:pPr lvl="1"/>
            <a:r>
              <a:rPr lang="en-US" dirty="0"/>
              <a:t>Smart home devices such as the the Hue lights paired with the Amazon Echo can be controlled with </a:t>
            </a:r>
            <a:r>
              <a:rPr lang="en-US"/>
              <a:t>user-set gestures.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5A3829-1DB5-B64B-88F5-A04F49C3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365" y="2330052"/>
            <a:ext cx="6534150" cy="36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186</Words>
  <Application>Microsoft Macintosh PowerPoint</Application>
  <PresentationFormat>Widescreen</PresentationFormat>
  <Paragraphs>21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Century Gothic</vt:lpstr>
      <vt:lpstr>Wingdings 2</vt:lpstr>
      <vt:lpstr>Quotable</vt:lpstr>
      <vt:lpstr>GestureSpeech</vt:lpstr>
      <vt:lpstr>What is GuestureSpeech?</vt:lpstr>
      <vt:lpstr>A User Will Use a Webcam in Order to Capture a Series of Images for Openpose to Analyze</vt:lpstr>
      <vt:lpstr>Openpose Skeletonizes People in the Images into Keypoints</vt:lpstr>
      <vt:lpstr>Those Keypoints Are Fed into Our Deep-learning Model to Determine What Gesture You Are Doing</vt:lpstr>
      <vt:lpstr>Once Our Deep-learning Model Determines What You Are Doing, The Action Can Be Preformed</vt:lpstr>
      <vt:lpstr>Generalized Solution For Gesture Capture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GestureSpeech</dc:title>
  <dc:creator>Microsoft Office User</dc:creator>
  <cp:lastModifiedBy>Microsoft Office User</cp:lastModifiedBy>
  <cp:revision>6</cp:revision>
  <dcterms:created xsi:type="dcterms:W3CDTF">2019-04-14T10:39:17Z</dcterms:created>
  <dcterms:modified xsi:type="dcterms:W3CDTF">2019-04-14T12:13:35Z</dcterms:modified>
</cp:coreProperties>
</file>